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89" r:id="rId2"/>
    <p:sldId id="269" r:id="rId3"/>
    <p:sldId id="290" r:id="rId4"/>
    <p:sldId id="291" r:id="rId5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9"/>
    <p:restoredTop sz="94626"/>
  </p:normalViewPr>
  <p:slideViewPr>
    <p:cSldViewPr snapToGrid="0" snapToObjects="1">
      <p:cViewPr varScale="1">
        <p:scale>
          <a:sx n="72" d="100"/>
          <a:sy n="72" d="100"/>
        </p:scale>
        <p:origin x="3586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644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42C82C8-D457-D7BD-502E-4B9B4340951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895352" y="6578950"/>
            <a:ext cx="16487774" cy="9922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E7001DF-53C8-85B3-17CD-5835FC66766C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95352" y="7586339"/>
            <a:ext cx="16487774" cy="176663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Role | Company</a:t>
            </a:r>
          </a:p>
          <a:p>
            <a:pPr lvl="0"/>
            <a:r>
              <a:rPr lang="en-US" dirty="0"/>
              <a:t>Date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F82B632-7039-F40F-DCF3-3154D39978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9143999" cy="1028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4C8D3B7-68BA-FE05-2366-87BC54A4C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344" y="502920"/>
            <a:ext cx="8088100" cy="853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B6CFB64F-D5D4-026D-2475-F3BE9BF9B5E6}"/>
              </a:ext>
            </a:extLst>
          </p:cNvPr>
          <p:cNvSpPr>
            <a:spLocks noGrp="1"/>
          </p:cNvSpPr>
          <p:nvPr>
            <p:ph sz="quarter" idx="107" hasCustomPrompt="1"/>
          </p:nvPr>
        </p:nvSpPr>
        <p:spPr>
          <a:xfrm>
            <a:off x="466344" y="2615609"/>
            <a:ext cx="8088100" cy="6819013"/>
          </a:xfrm>
          <a:prstGeom prst="rect">
            <a:avLst/>
          </a:prstGeom>
        </p:spPr>
        <p:txBody>
          <a:bodyPr numCol="1"/>
          <a:lstStyle>
            <a:lvl1pPr>
              <a:defRPr lang="en-US" b="1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AC4BBF-897E-160D-7544-B23D6A4965AB}"/>
              </a:ext>
            </a:extLst>
          </p:cNvPr>
          <p:cNvSpPr txBox="1"/>
          <p:nvPr userDrawn="1"/>
        </p:nvSpPr>
        <p:spPr>
          <a:xfrm>
            <a:off x="406830" y="9612559"/>
            <a:ext cx="8147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rgbClr val="2B37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©2025 LEAN CONSTRUCTION INSTITUTE</a:t>
            </a:r>
            <a:endParaRPr 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Title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dobeStock_605124945"/>
          <p:cNvSpPr>
            <a:spLocks noGrp="1"/>
          </p:cNvSpPr>
          <p:nvPr>
            <p:ph idx="102" hasCustomPrompt="1"/>
          </p:nvPr>
        </p:nvSpPr>
        <p:spPr>
          <a:xfrm>
            <a:off x="-12617" y="1914525"/>
            <a:ext cx="18288000" cy="83820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dirty="0"/>
            </a:lvl1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3A85F-9842-2B89-4233-974EEA75FB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914525"/>
          </a:xfrm>
          <a:prstGeom prst="rect">
            <a:avLst/>
          </a:prstGeom>
        </p:spPr>
      </p:pic>
      <p:sp>
        <p:nvSpPr>
          <p:cNvPr id="6" name="Title 13">
            <a:extLst>
              <a:ext uri="{FF2B5EF4-FFF2-40B4-BE49-F238E27FC236}">
                <a16:creationId xmlns:a16="http://schemas.microsoft.com/office/drawing/2014/main" id="{ED9843BD-FA91-0347-F887-9D9B231A0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14" y="505164"/>
            <a:ext cx="14361164" cy="858687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85B43F-644A-79C1-6415-2662780BAEFA}"/>
              </a:ext>
            </a:extLst>
          </p:cNvPr>
          <p:cNvSpPr txBox="1"/>
          <p:nvPr userDrawn="1"/>
        </p:nvSpPr>
        <p:spPr>
          <a:xfrm>
            <a:off x="406830" y="9612559"/>
            <a:ext cx="1208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©2025 LEAN CONSTRUCTION INSTITUTE</a:t>
            </a:r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B114C8F9-7450-4AF2-28FA-0CC41F6C3E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3950" y="505135"/>
            <a:ext cx="2691650" cy="85868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CA40F7-811C-20A4-EE90-AF408FF9EF36}"/>
              </a:ext>
            </a:extLst>
          </p:cNvPr>
          <p:cNvSpPr txBox="1"/>
          <p:nvPr userDrawn="1"/>
        </p:nvSpPr>
        <p:spPr>
          <a:xfrm>
            <a:off x="3103536" y="5836888"/>
            <a:ext cx="120809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spirit of continuous improvement, we would like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remind you to complete this session’s survey! We look forward </a:t>
            </a:r>
            <a:br>
              <a:rPr lang="en-US" sz="30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receiving your feedback. </a:t>
            </a:r>
          </a:p>
          <a:p>
            <a:pPr algn="ctr"/>
            <a:endParaRPr lang="en-US" sz="3000" b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 you for attending this presentation. </a:t>
            </a:r>
            <a:br>
              <a:rPr lang="en-US" sz="30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Enjoy the rest of the 27th Annual LCI Congress! </a:t>
            </a:r>
          </a:p>
          <a:p>
            <a:pPr algn="ctr"/>
            <a:endParaRPr lang="en-US" sz="3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D14A3D-6D87-0BA3-18E6-C21AD9D6CA6B}"/>
              </a:ext>
            </a:extLst>
          </p:cNvPr>
          <p:cNvSpPr txBox="1"/>
          <p:nvPr userDrawn="1"/>
        </p:nvSpPr>
        <p:spPr>
          <a:xfrm>
            <a:off x="433954" y="9610344"/>
            <a:ext cx="4401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©2025 Lean Construction Institute</a:t>
            </a:r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141A7344-98D1-566D-425A-1FBCD2489E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5396" y="2138482"/>
            <a:ext cx="6697208" cy="21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6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Multiple Presenter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42C82C8-D457-D7BD-502E-4B9B4340951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895352" y="6098504"/>
            <a:ext cx="16487774" cy="9922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E7001DF-53C8-85B3-17CD-5835FC66766C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95353" y="8268265"/>
            <a:ext cx="4792526" cy="117570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Role | Company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D7CFDFA-5FD1-F379-C721-79E9498406DA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12612072" y="8268265"/>
            <a:ext cx="4792526" cy="117570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Role | Company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6F3CA9F-35A8-20FD-B621-200D50C2D771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6722716" y="8268265"/>
            <a:ext cx="4792526" cy="117570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Role | Company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8EF5C33-151B-870B-D112-8D99D7CCE148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895352" y="7094738"/>
            <a:ext cx="4792526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06547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3C3C3C9-3E88-1CA7-C37D-E67F31690383}"/>
              </a:ext>
            </a:extLst>
          </p:cNvPr>
          <p:cNvSpPr>
            <a:spLocks noGrp="1"/>
          </p:cNvSpPr>
          <p:nvPr>
            <p:ph sz="quarter" idx="107" hasCustomPrompt="1"/>
          </p:nvPr>
        </p:nvSpPr>
        <p:spPr>
          <a:xfrm>
            <a:off x="470714" y="2615609"/>
            <a:ext cx="17334886" cy="6819013"/>
          </a:xfrm>
          <a:prstGeom prst="rect">
            <a:avLst/>
          </a:prstGeom>
        </p:spPr>
        <p:txBody>
          <a:bodyPr/>
          <a:lstStyle>
            <a:lvl1pPr>
              <a:defRPr lang="en-US" b="1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625DF73-2829-72C3-D68F-95689DCAF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713" y="505164"/>
            <a:ext cx="14035701" cy="858687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71C15-BF3B-EEDE-9D16-EEA7E10C7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90800" y="9507992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0F7598-9C5A-2241-B2DF-58273E7628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D500D-9F6D-9686-FBE3-FE217C75E024}"/>
              </a:ext>
            </a:extLst>
          </p:cNvPr>
          <p:cNvSpPr txBox="1"/>
          <p:nvPr userDrawn="1"/>
        </p:nvSpPr>
        <p:spPr>
          <a:xfrm>
            <a:off x="406830" y="9612559"/>
            <a:ext cx="1208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rgbClr val="2B37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©2025 LEAN CONSTRUCTION INSTITUTE</a:t>
            </a:r>
            <a:endParaRPr 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592FC0BC-C538-B911-F6C2-8F3E3F26A5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3950" y="505135"/>
            <a:ext cx="2691650" cy="85868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3C3C3C9-3E88-1CA7-C37D-E67F31690383}"/>
              </a:ext>
            </a:extLst>
          </p:cNvPr>
          <p:cNvSpPr>
            <a:spLocks noGrp="1"/>
          </p:cNvSpPr>
          <p:nvPr>
            <p:ph sz="quarter" idx="107" hasCustomPrompt="1"/>
          </p:nvPr>
        </p:nvSpPr>
        <p:spPr>
          <a:xfrm>
            <a:off x="470714" y="2615609"/>
            <a:ext cx="8673286" cy="2283702"/>
          </a:xfrm>
          <a:prstGeom prst="rect">
            <a:avLst/>
          </a:prstGeom>
        </p:spPr>
        <p:txBody>
          <a:bodyPr numCol="1">
            <a:spAutoFit/>
          </a:bodyPr>
          <a:lstStyle>
            <a:lvl1pPr>
              <a:defRPr lang="en-US" b="1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625DF73-2829-72C3-D68F-95689DCA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13" y="505164"/>
            <a:ext cx="14035701" cy="858687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928D019F-6313-277E-C1B3-0C613EB8C351}"/>
              </a:ext>
            </a:extLst>
          </p:cNvPr>
          <p:cNvSpPr>
            <a:spLocks noGrp="1"/>
          </p:cNvSpPr>
          <p:nvPr>
            <p:ph sz="quarter" idx="108" hasCustomPrompt="1"/>
          </p:nvPr>
        </p:nvSpPr>
        <p:spPr>
          <a:xfrm>
            <a:off x="9142016" y="2615609"/>
            <a:ext cx="8673286" cy="2283702"/>
          </a:xfrm>
          <a:prstGeom prst="rect">
            <a:avLst/>
          </a:prstGeom>
        </p:spPr>
        <p:txBody>
          <a:bodyPr numCol="1">
            <a:spAutoFit/>
          </a:bodyPr>
          <a:lstStyle>
            <a:lvl1pPr>
              <a:defRPr lang="en-US" b="1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6144ABC-DA35-4772-44D8-0280CFCFF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90800" y="9507992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0F7598-9C5A-2241-B2DF-58273E7628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BF7952-4A4E-D958-C7D9-B7B39C36088C}"/>
              </a:ext>
            </a:extLst>
          </p:cNvPr>
          <p:cNvSpPr txBox="1"/>
          <p:nvPr userDrawn="1"/>
        </p:nvSpPr>
        <p:spPr>
          <a:xfrm>
            <a:off x="406830" y="9612559"/>
            <a:ext cx="1208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rgbClr val="2B37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©2025 LEAN CONSTRUCTION INSTITUTE</a:t>
            </a:r>
            <a:endParaRPr 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45406ABF-2191-B129-460C-C0F0F47E69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3950" y="505135"/>
            <a:ext cx="2691650" cy="8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22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3C3C3C9-3E88-1CA7-C37D-E67F31690383}"/>
              </a:ext>
            </a:extLst>
          </p:cNvPr>
          <p:cNvSpPr>
            <a:spLocks noGrp="1"/>
          </p:cNvSpPr>
          <p:nvPr>
            <p:ph sz="quarter" idx="107" hasCustomPrompt="1"/>
          </p:nvPr>
        </p:nvSpPr>
        <p:spPr>
          <a:xfrm>
            <a:off x="470714" y="2615609"/>
            <a:ext cx="5782852" cy="2283702"/>
          </a:xfrm>
          <a:prstGeom prst="rect">
            <a:avLst/>
          </a:prstGeom>
        </p:spPr>
        <p:txBody>
          <a:bodyPr rIns="457200" numCol="1">
            <a:spAutoFit/>
          </a:bodyPr>
          <a:lstStyle>
            <a:lvl1pPr>
              <a:defRPr lang="en-US" b="1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625DF73-2829-72C3-D68F-95689DCA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13" y="505164"/>
            <a:ext cx="14035701" cy="858687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F0226D9F-D00E-E10F-6D1A-1B5FB512CC21}"/>
              </a:ext>
            </a:extLst>
          </p:cNvPr>
          <p:cNvSpPr>
            <a:spLocks noGrp="1"/>
          </p:cNvSpPr>
          <p:nvPr>
            <p:ph sz="quarter" idx="108" hasCustomPrompt="1"/>
          </p:nvPr>
        </p:nvSpPr>
        <p:spPr>
          <a:xfrm>
            <a:off x="6259331" y="2615609"/>
            <a:ext cx="5782852" cy="2283702"/>
          </a:xfrm>
          <a:prstGeom prst="rect">
            <a:avLst/>
          </a:prstGeom>
        </p:spPr>
        <p:txBody>
          <a:bodyPr rIns="457200" numCol="1">
            <a:spAutoFit/>
          </a:bodyPr>
          <a:lstStyle>
            <a:lvl1pPr>
              <a:defRPr lang="en-US" b="1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DEE754B6-EB86-295A-CC91-68E5428FDB82}"/>
              </a:ext>
            </a:extLst>
          </p:cNvPr>
          <p:cNvSpPr>
            <a:spLocks noGrp="1"/>
          </p:cNvSpPr>
          <p:nvPr>
            <p:ph sz="quarter" idx="109" hasCustomPrompt="1"/>
          </p:nvPr>
        </p:nvSpPr>
        <p:spPr>
          <a:xfrm>
            <a:off x="12055697" y="2615609"/>
            <a:ext cx="5782852" cy="2283702"/>
          </a:xfrm>
          <a:prstGeom prst="rect">
            <a:avLst/>
          </a:prstGeom>
        </p:spPr>
        <p:txBody>
          <a:bodyPr rIns="457200" numCol="1">
            <a:spAutoFit/>
          </a:bodyPr>
          <a:lstStyle>
            <a:lvl1pPr>
              <a:defRPr lang="en-US" b="1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1E282FA-E347-E4D7-5FF8-FCAC489B5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90800" y="9507992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0F7598-9C5A-2241-B2DF-58273E7628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0256D0-866D-76A7-9A32-6C534C5E5B97}"/>
              </a:ext>
            </a:extLst>
          </p:cNvPr>
          <p:cNvSpPr txBox="1"/>
          <p:nvPr userDrawn="1"/>
        </p:nvSpPr>
        <p:spPr>
          <a:xfrm>
            <a:off x="406830" y="9612559"/>
            <a:ext cx="1208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rgbClr val="2B37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©2025 LEAN CONSTRUCTION INSTITUTE</a:t>
            </a:r>
            <a:endParaRPr 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F118FDCB-2B90-F54E-5D78-F45E9C722F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3950" y="505135"/>
            <a:ext cx="2691650" cy="8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64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369EB8-5888-910E-3A9F-D673E9C0F941}"/>
              </a:ext>
            </a:extLst>
          </p:cNvPr>
          <p:cNvSpPr txBox="1"/>
          <p:nvPr userDrawn="1"/>
        </p:nvSpPr>
        <p:spPr>
          <a:xfrm>
            <a:off x="433954" y="9610344"/>
            <a:ext cx="4401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Copyright 2025 Lean Construction Institute.</a:t>
            </a:r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C70574E8-D478-322C-FAF7-450F05230D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3950" y="505135"/>
            <a:ext cx="2691650" cy="8586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D5E43F-2831-E82F-B5B9-C6BD132B4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4701235"/>
            <a:ext cx="15773400" cy="971146"/>
          </a:xfrm>
          <a:prstGeom prst="rect">
            <a:avLst/>
          </a:prstGeom>
        </p:spPr>
        <p:txBody>
          <a:bodyPr anchor="ctr" anchorCtr="0"/>
          <a:lstStyle>
            <a:lvl1pPr>
              <a:defRPr sz="7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Divider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494BB8-A504-33A6-704C-8FAADDFEE484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>
          <a:xfrm>
            <a:off x="470717" y="2626218"/>
            <a:ext cx="8456309" cy="681831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3C3C3C9-3E88-1CA7-C37D-E67F31690383}"/>
              </a:ext>
            </a:extLst>
          </p:cNvPr>
          <p:cNvSpPr>
            <a:spLocks noGrp="1"/>
          </p:cNvSpPr>
          <p:nvPr>
            <p:ph sz="quarter" idx="107" hasCustomPrompt="1"/>
          </p:nvPr>
        </p:nvSpPr>
        <p:spPr>
          <a:xfrm>
            <a:off x="9360975" y="2615609"/>
            <a:ext cx="8456310" cy="6819013"/>
          </a:xfrm>
          <a:prstGeom prst="rect">
            <a:avLst/>
          </a:prstGeom>
        </p:spPr>
        <p:txBody>
          <a:bodyPr numCol="1"/>
          <a:lstStyle>
            <a:lvl1pPr>
              <a:defRPr lang="en-US" b="1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625DF73-2829-72C3-D68F-95689DCA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13" y="505164"/>
            <a:ext cx="14035701" cy="858687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808E283-51A3-128B-44EE-B4E33B5CF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90800" y="9507992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0F7598-9C5A-2241-B2DF-58273E7628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996693-BBC3-2E82-6589-0EBD12DA3F1C}"/>
              </a:ext>
            </a:extLst>
          </p:cNvPr>
          <p:cNvSpPr txBox="1"/>
          <p:nvPr userDrawn="1"/>
        </p:nvSpPr>
        <p:spPr>
          <a:xfrm>
            <a:off x="406830" y="9612559"/>
            <a:ext cx="1208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rgbClr val="2B37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©2025 LEAN CONSTRUCTION INSTITUTE</a:t>
            </a:r>
            <a:endParaRPr 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13472085-6734-CA89-3F70-63C8E1EBB5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3950" y="505135"/>
            <a:ext cx="2691650" cy="8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0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494BB8-A504-33A6-704C-8FAADDFEE484}"/>
              </a:ext>
            </a:extLst>
          </p:cNvPr>
          <p:cNvSpPr>
            <a:spLocks noGrp="1"/>
          </p:cNvSpPr>
          <p:nvPr>
            <p:ph type="pic" sz="quarter" idx="108"/>
          </p:nvPr>
        </p:nvSpPr>
        <p:spPr>
          <a:xfrm>
            <a:off x="9360976" y="2616200"/>
            <a:ext cx="8456309" cy="68183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3C3C3C9-3E88-1CA7-C37D-E67F31690383}"/>
              </a:ext>
            </a:extLst>
          </p:cNvPr>
          <p:cNvSpPr>
            <a:spLocks noGrp="1"/>
          </p:cNvSpPr>
          <p:nvPr>
            <p:ph sz="quarter" idx="107" hasCustomPrompt="1"/>
          </p:nvPr>
        </p:nvSpPr>
        <p:spPr>
          <a:xfrm>
            <a:off x="470714" y="2615609"/>
            <a:ext cx="8456310" cy="6819013"/>
          </a:xfrm>
          <a:prstGeom prst="rect">
            <a:avLst/>
          </a:prstGeom>
        </p:spPr>
        <p:txBody>
          <a:bodyPr numCol="1"/>
          <a:lstStyle>
            <a:lvl1pPr>
              <a:defRPr lang="en-US" b="1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625DF73-2829-72C3-D68F-95689DCA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13" y="505164"/>
            <a:ext cx="14035701" cy="858687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FF4054A-763B-00ED-D4ED-9D26A8D6E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90800" y="9507992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0F7598-9C5A-2241-B2DF-58273E7628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4FF895-85C2-FE7F-127C-C6BB864004AF}"/>
              </a:ext>
            </a:extLst>
          </p:cNvPr>
          <p:cNvSpPr txBox="1"/>
          <p:nvPr userDrawn="1"/>
        </p:nvSpPr>
        <p:spPr>
          <a:xfrm>
            <a:off x="429768" y="9610344"/>
            <a:ext cx="1208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rgbClr val="2B37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©2025 LEAN CONSTRUCTION INSTITUTE</a:t>
            </a:r>
            <a:endParaRPr 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B2AC800A-A0DE-F2E9-41F0-8E397734F1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3950" y="505135"/>
            <a:ext cx="2691650" cy="8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F82B632-7039-F40F-DCF3-3154D39978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4C8D3B7-68BA-FE05-2366-87BC54A4C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65208" y="502920"/>
            <a:ext cx="8088100" cy="853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B6CFB64F-D5D4-026D-2475-F3BE9BF9B5E6}"/>
              </a:ext>
            </a:extLst>
          </p:cNvPr>
          <p:cNvSpPr>
            <a:spLocks noGrp="1"/>
          </p:cNvSpPr>
          <p:nvPr>
            <p:ph sz="quarter" idx="107" hasCustomPrompt="1"/>
          </p:nvPr>
        </p:nvSpPr>
        <p:spPr>
          <a:xfrm>
            <a:off x="9665208" y="2615609"/>
            <a:ext cx="8088100" cy="6819013"/>
          </a:xfrm>
          <a:prstGeom prst="rect">
            <a:avLst/>
          </a:prstGeom>
        </p:spPr>
        <p:txBody>
          <a:bodyPr numCol="1"/>
          <a:lstStyle>
            <a:lvl1pPr>
              <a:defRPr lang="en-US" b="1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C64202E-1BC1-88A7-60A0-A2B3FCB26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6366" y="9507992"/>
            <a:ext cx="57923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0F7598-9C5A-2241-B2DF-58273E7628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98B60D-A11E-9B06-0A25-517DB57F92C1}"/>
              </a:ext>
            </a:extLst>
          </p:cNvPr>
          <p:cNvSpPr txBox="1"/>
          <p:nvPr userDrawn="1"/>
        </p:nvSpPr>
        <p:spPr>
          <a:xfrm>
            <a:off x="9665208" y="9612559"/>
            <a:ext cx="4250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rgbClr val="2B37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©2025 LEAN CONSTRUCTION INSTITUTE</a:t>
            </a:r>
            <a:endParaRPr 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1" r:id="rId4"/>
    <p:sldLayoutId id="2147483662" r:id="rId5"/>
    <p:sldLayoutId id="2147483660" r:id="rId6"/>
    <p:sldLayoutId id="2147483664" r:id="rId7"/>
    <p:sldLayoutId id="2147483663" r:id="rId8"/>
    <p:sldLayoutId id="2147483656" r:id="rId9"/>
    <p:sldLayoutId id="2147483665" r:id="rId10"/>
    <p:sldLayoutId id="2147483658" r:id="rId11"/>
    <p:sldLayoutId id="214748366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3532-2A49-41E8-2B89-8DA862598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Toolkit Graphics</a:t>
            </a:r>
          </a:p>
        </p:txBody>
      </p:sp>
    </p:spTree>
    <p:extLst>
      <p:ext uri="{BB962C8B-B14F-4D97-AF65-F5344CB8AC3E}">
        <p14:creationId xmlns:p14="http://schemas.microsoft.com/office/powerpoint/2010/main" val="2785073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4ECDA5-2806-83E8-D62D-DA8CE7D47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E9E90-0E26-A303-2164-33FBCA75E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F7598-9C5A-2241-B2DF-58273E76282F}" type="slidenum">
              <a:rPr lang="en-US" smtClean="0"/>
              <a:t>2</a:t>
            </a:fld>
            <a:endParaRPr lang="en-US" dirty="0"/>
          </a:p>
        </p:txBody>
      </p:sp>
      <p:pic>
        <p:nvPicPr>
          <p:cNvPr id="10" name="Picture 9" descr="A website with text overlay&#10;&#10;AI-generated content may be incorrect.">
            <a:extLst>
              <a:ext uri="{FF2B5EF4-FFF2-40B4-BE49-F238E27FC236}">
                <a16:creationId xmlns:a16="http://schemas.microsoft.com/office/drawing/2014/main" id="{ACF9A5E6-23CA-DFA3-3781-409F1813E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64" y="3611711"/>
            <a:ext cx="8129411" cy="4247617"/>
          </a:xfrm>
          <a:prstGeom prst="rect">
            <a:avLst/>
          </a:prstGeom>
        </p:spPr>
      </p:pic>
      <p:pic>
        <p:nvPicPr>
          <p:cNvPr id="12" name="Picture 11" descr="A close up of a card&#10;&#10;AI-generated content may be incorrect.">
            <a:extLst>
              <a:ext uri="{FF2B5EF4-FFF2-40B4-BE49-F238E27FC236}">
                <a16:creationId xmlns:a16="http://schemas.microsoft.com/office/drawing/2014/main" id="{ACFF4891-3288-499B-2A60-646DB756A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606" y="3616281"/>
            <a:ext cx="8129411" cy="42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42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93929-1C25-2712-0FA8-3FE3A17FA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DD00BD-781B-DFD7-90B0-125F1626E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FD1B2-6D64-C8FD-AA75-14465491D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F7598-9C5A-2241-B2DF-58273E76282F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Picture 3" descr="A blue and purple background with white text&#10;&#10;AI-generated content may be incorrect.">
            <a:extLst>
              <a:ext uri="{FF2B5EF4-FFF2-40B4-BE49-F238E27FC236}">
                <a16:creationId xmlns:a16="http://schemas.microsoft.com/office/drawing/2014/main" id="{67001955-EB8D-B7AE-F900-387C616B3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851" y="2208915"/>
            <a:ext cx="5645888" cy="7057360"/>
          </a:xfrm>
          <a:prstGeom prst="rect">
            <a:avLst/>
          </a:prstGeom>
        </p:spPr>
      </p:pic>
      <p:pic>
        <p:nvPicPr>
          <p:cNvPr id="7" name="Picture 6" descr="A close up of a card&#10;&#10;AI-generated content may be incorrect.">
            <a:extLst>
              <a:ext uri="{FF2B5EF4-FFF2-40B4-BE49-F238E27FC236}">
                <a16:creationId xmlns:a16="http://schemas.microsoft.com/office/drawing/2014/main" id="{F90DC450-1034-924F-1822-16BCE89E8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549" y="2208915"/>
            <a:ext cx="5645888" cy="705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16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C5A00-95D3-880C-AE4B-AE7743E7B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08FF1F-3B45-B06B-BD9D-50D8A9CF3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Square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E5E33-09CA-07D1-5020-13A9A55A3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F7598-9C5A-2241-B2DF-58273E76282F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 descr="A blue and purple background with white text&#10;&#10;AI-generated content may be incorrect.">
            <a:extLst>
              <a:ext uri="{FF2B5EF4-FFF2-40B4-BE49-F238E27FC236}">
                <a16:creationId xmlns:a16="http://schemas.microsoft.com/office/drawing/2014/main" id="{AF4A0874-261D-5E87-0224-DFEC1D46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044" y="2495992"/>
            <a:ext cx="6376877" cy="6376877"/>
          </a:xfrm>
          <a:prstGeom prst="rect">
            <a:avLst/>
          </a:prstGeom>
        </p:spPr>
      </p:pic>
      <p:pic>
        <p:nvPicPr>
          <p:cNvPr id="9" name="Picture 8" descr="A close up of a stamp&#10;&#10;AI-generated content may be incorrect.">
            <a:extLst>
              <a:ext uri="{FF2B5EF4-FFF2-40B4-BE49-F238E27FC236}">
                <a16:creationId xmlns:a16="http://schemas.microsoft.com/office/drawing/2014/main" id="{8A20895E-F34E-03F0-0327-EBE6BAE0C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323" y="2495992"/>
            <a:ext cx="6376877" cy="637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84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</TotalTime>
  <Words>10</Words>
  <Application>Microsoft Office PowerPoint</Application>
  <PresentationFormat>Custom</PresentationFormat>
  <Paragraphs>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Arial</vt:lpstr>
      <vt:lpstr>Office Theme</vt:lpstr>
      <vt:lpstr>Marketing Toolkit Graphics</vt:lpstr>
      <vt:lpstr>LinkedIn</vt:lpstr>
      <vt:lpstr>Instagram</vt:lpstr>
      <vt:lpstr>Generic Square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Julie Pinches</cp:lastModifiedBy>
  <cp:revision>23</cp:revision>
  <dcterms:created xsi:type="dcterms:W3CDTF">2025-01-30T14:24:09Z</dcterms:created>
  <dcterms:modified xsi:type="dcterms:W3CDTF">2025-05-29T16:09:02Z</dcterms:modified>
</cp:coreProperties>
</file>